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8265D-856A-4F40-93BB-5EA32711B02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5E04D-D518-4E3E-8DCC-9D3D4E30E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9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/>
              <a:t>ROUTINE OLS:</a:t>
            </a:r>
          </a:p>
          <a:p>
            <a:r>
              <a:rPr lang="en-US" sz="1100"/>
              <a:t>6-hour school day</a:t>
            </a:r>
          </a:p>
          <a:p>
            <a:r>
              <a:rPr lang="en-US" sz="1100"/>
              <a:t>Complete all parts of lessons – ES: get readies, learns &amp; try its, MS/HS: practice assignments before assessments</a:t>
            </a:r>
          </a:p>
          <a:p>
            <a:r>
              <a:rPr lang="en-US" sz="1100"/>
              <a:t>Conferences: every 4-5 weeks of 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A31CC-D61D-4A1D-BFF1-20B4B1FCF6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9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9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4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9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0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6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8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45" r:id="rId7"/>
    <p:sldLayoutId id="2147483746" r:id="rId8"/>
    <p:sldLayoutId id="2147483747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AAE2DA9-9BAF-4D46-BC97-20425C532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B753AB3-5C40-4FBB-AD51-F3611E60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987EAF-F491-43B5-AE03-AECA2EAD9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48290" y="505765"/>
            <a:ext cx="11011431" cy="6006966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1242"/>
              <a:gd name="connsiteY0" fmla="*/ 39610 h 6402571"/>
              <a:gd name="connsiteX1" fmla="*/ 304663 w 11601242"/>
              <a:gd name="connsiteY1" fmla="*/ 50371 h 6402571"/>
              <a:gd name="connsiteX2" fmla="*/ 0 w 11601242"/>
              <a:gd name="connsiteY2" fmla="*/ 87552 h 6402571"/>
              <a:gd name="connsiteX3" fmla="*/ 0 w 11601242"/>
              <a:gd name="connsiteY3" fmla="*/ 948756 h 6402571"/>
              <a:gd name="connsiteX4" fmla="*/ 4597 w 11601242"/>
              <a:gd name="connsiteY4" fmla="*/ 948756 h 6402571"/>
              <a:gd name="connsiteX5" fmla="*/ 8568 w 11601242"/>
              <a:gd name="connsiteY5" fmla="*/ 1128518 h 6402571"/>
              <a:gd name="connsiteX6" fmla="*/ 88972 w 11601242"/>
              <a:gd name="connsiteY6" fmla="*/ 3563458 h 6402571"/>
              <a:gd name="connsiteX7" fmla="*/ 148480 w 11601242"/>
              <a:gd name="connsiteY7" fmla="*/ 5970451 h 6402571"/>
              <a:gd name="connsiteX8" fmla="*/ 5623915 w 11601242"/>
              <a:gd name="connsiteY8" fmla="*/ 5986674 h 6402571"/>
              <a:gd name="connsiteX9" fmla="*/ 8143603 w 11601242"/>
              <a:gd name="connsiteY9" fmla="*/ 5952640 h 6402571"/>
              <a:gd name="connsiteX10" fmla="*/ 8168400 w 11601242"/>
              <a:gd name="connsiteY10" fmla="*/ 5953783 h 6402571"/>
              <a:gd name="connsiteX11" fmla="*/ 8334742 w 11601242"/>
              <a:gd name="connsiteY11" fmla="*/ 5952364 h 6402571"/>
              <a:gd name="connsiteX12" fmla="*/ 8343333 w 11601242"/>
              <a:gd name="connsiteY12" fmla="*/ 6402571 h 6402571"/>
              <a:gd name="connsiteX13" fmla="*/ 8951337 w 11601242"/>
              <a:gd name="connsiteY13" fmla="*/ 5952489 h 6402571"/>
              <a:gd name="connsiteX14" fmla="*/ 9710371 w 11601242"/>
              <a:gd name="connsiteY14" fmla="*/ 5951234 h 6402571"/>
              <a:gd name="connsiteX15" fmla="*/ 9804791 w 11601242"/>
              <a:gd name="connsiteY15" fmla="*/ 5947930 h 6402571"/>
              <a:gd name="connsiteX16" fmla="*/ 9863784 w 11601242"/>
              <a:gd name="connsiteY16" fmla="*/ 5948725 h 6402571"/>
              <a:gd name="connsiteX17" fmla="*/ 10007288 w 11601242"/>
              <a:gd name="connsiteY17" fmla="*/ 5954109 h 6402571"/>
              <a:gd name="connsiteX18" fmla="*/ 10927227 w 11601242"/>
              <a:gd name="connsiteY18" fmla="*/ 5961976 h 6402571"/>
              <a:gd name="connsiteX19" fmla="*/ 11562333 w 11601242"/>
              <a:gd name="connsiteY19" fmla="*/ 5945695 h 6402571"/>
              <a:gd name="connsiteX20" fmla="*/ 11571244 w 11601242"/>
              <a:gd name="connsiteY20" fmla="*/ 2661284 h 6402571"/>
              <a:gd name="connsiteX21" fmla="*/ 11561892 w 11601242"/>
              <a:gd name="connsiteY21" fmla="*/ 215923 h 6402571"/>
              <a:gd name="connsiteX22" fmla="*/ 11316429 w 11601242"/>
              <a:gd name="connsiteY22" fmla="*/ 110142 h 6402571"/>
              <a:gd name="connsiteX23" fmla="*/ 10689999 w 11601242"/>
              <a:gd name="connsiteY23" fmla="*/ 110201 h 6402571"/>
              <a:gd name="connsiteX24" fmla="*/ 7599878 w 11601242"/>
              <a:gd name="connsiteY24" fmla="*/ 115520 h 6402571"/>
              <a:gd name="connsiteX25" fmla="*/ 1892744 w 11601242"/>
              <a:gd name="connsiteY25" fmla="*/ 39610 h 640257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43603 w 11600084"/>
              <a:gd name="connsiteY9" fmla="*/ 5913030 h 6362961"/>
              <a:gd name="connsiteX10" fmla="*/ 8168400 w 11600084"/>
              <a:gd name="connsiteY10" fmla="*/ 5914173 h 6362961"/>
              <a:gd name="connsiteX11" fmla="*/ 8334742 w 11600084"/>
              <a:gd name="connsiteY11" fmla="*/ 5912754 h 6362961"/>
              <a:gd name="connsiteX12" fmla="*/ 8343333 w 11600084"/>
              <a:gd name="connsiteY12" fmla="*/ 6362961 h 6362961"/>
              <a:gd name="connsiteX13" fmla="*/ 8951337 w 11600084"/>
              <a:gd name="connsiteY13" fmla="*/ 5912879 h 6362961"/>
              <a:gd name="connsiteX14" fmla="*/ 9710371 w 11600084"/>
              <a:gd name="connsiteY14" fmla="*/ 5911624 h 6362961"/>
              <a:gd name="connsiteX15" fmla="*/ 9804791 w 11600084"/>
              <a:gd name="connsiteY15" fmla="*/ 5908320 h 6362961"/>
              <a:gd name="connsiteX16" fmla="*/ 9863784 w 11600084"/>
              <a:gd name="connsiteY16" fmla="*/ 5909115 h 6362961"/>
              <a:gd name="connsiteX17" fmla="*/ 10007288 w 11600084"/>
              <a:gd name="connsiteY17" fmla="*/ 5914499 h 6362961"/>
              <a:gd name="connsiteX18" fmla="*/ 10927227 w 11600084"/>
              <a:gd name="connsiteY18" fmla="*/ 5922366 h 6362961"/>
              <a:gd name="connsiteX19" fmla="*/ 11562333 w 11600084"/>
              <a:gd name="connsiteY19" fmla="*/ 5906085 h 6362961"/>
              <a:gd name="connsiteX20" fmla="*/ 11571244 w 11600084"/>
              <a:gd name="connsiteY20" fmla="*/ 2621674 h 6362961"/>
              <a:gd name="connsiteX21" fmla="*/ 11561892 w 11600084"/>
              <a:gd name="connsiteY21" fmla="*/ 176313 h 6362961"/>
              <a:gd name="connsiteX22" fmla="*/ 11316429 w 11600084"/>
              <a:gd name="connsiteY22" fmla="*/ 70532 h 6362961"/>
              <a:gd name="connsiteX23" fmla="*/ 10689999 w 11600084"/>
              <a:gd name="connsiteY23" fmla="*/ 70591 h 6362961"/>
              <a:gd name="connsiteX24" fmla="*/ 7599878 w 11600084"/>
              <a:gd name="connsiteY24" fmla="*/ 75910 h 6362961"/>
              <a:gd name="connsiteX25" fmla="*/ 1892744 w 11600084"/>
              <a:gd name="connsiteY25" fmla="*/ 0 h 636296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68400 w 11600084"/>
              <a:gd name="connsiteY9" fmla="*/ 5914173 h 6362961"/>
              <a:gd name="connsiteX10" fmla="*/ 8334742 w 11600084"/>
              <a:gd name="connsiteY10" fmla="*/ 5912754 h 6362961"/>
              <a:gd name="connsiteX11" fmla="*/ 8343333 w 11600084"/>
              <a:gd name="connsiteY11" fmla="*/ 6362961 h 6362961"/>
              <a:gd name="connsiteX12" fmla="*/ 8951337 w 11600084"/>
              <a:gd name="connsiteY12" fmla="*/ 5912879 h 6362961"/>
              <a:gd name="connsiteX13" fmla="*/ 9710371 w 11600084"/>
              <a:gd name="connsiteY13" fmla="*/ 5911624 h 6362961"/>
              <a:gd name="connsiteX14" fmla="*/ 9804791 w 11600084"/>
              <a:gd name="connsiteY14" fmla="*/ 5908320 h 6362961"/>
              <a:gd name="connsiteX15" fmla="*/ 9863784 w 11600084"/>
              <a:gd name="connsiteY15" fmla="*/ 5909115 h 6362961"/>
              <a:gd name="connsiteX16" fmla="*/ 10007288 w 11600084"/>
              <a:gd name="connsiteY16" fmla="*/ 5914499 h 6362961"/>
              <a:gd name="connsiteX17" fmla="*/ 10927227 w 11600084"/>
              <a:gd name="connsiteY17" fmla="*/ 5922366 h 6362961"/>
              <a:gd name="connsiteX18" fmla="*/ 11562333 w 11600084"/>
              <a:gd name="connsiteY18" fmla="*/ 5906085 h 6362961"/>
              <a:gd name="connsiteX19" fmla="*/ 11571244 w 11600084"/>
              <a:gd name="connsiteY19" fmla="*/ 2621674 h 6362961"/>
              <a:gd name="connsiteX20" fmla="*/ 11561892 w 11600084"/>
              <a:gd name="connsiteY20" fmla="*/ 176313 h 6362961"/>
              <a:gd name="connsiteX21" fmla="*/ 11316429 w 11600084"/>
              <a:gd name="connsiteY21" fmla="*/ 70532 h 6362961"/>
              <a:gd name="connsiteX22" fmla="*/ 10689999 w 11600084"/>
              <a:gd name="connsiteY22" fmla="*/ 70591 h 6362961"/>
              <a:gd name="connsiteX23" fmla="*/ 7599878 w 11600084"/>
              <a:gd name="connsiteY23" fmla="*/ 75910 h 6362961"/>
              <a:gd name="connsiteX24" fmla="*/ 1892744 w 11600084"/>
              <a:gd name="connsiteY24" fmla="*/ 0 h 636296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68400 w 11600084"/>
              <a:gd name="connsiteY9" fmla="*/ 5914173 h 6362961"/>
              <a:gd name="connsiteX10" fmla="*/ 8334742 w 11600084"/>
              <a:gd name="connsiteY10" fmla="*/ 5912754 h 6362961"/>
              <a:gd name="connsiteX11" fmla="*/ 8343333 w 11600084"/>
              <a:gd name="connsiteY11" fmla="*/ 6362961 h 6362961"/>
              <a:gd name="connsiteX12" fmla="*/ 8951337 w 11600084"/>
              <a:gd name="connsiteY12" fmla="*/ 5912879 h 6362961"/>
              <a:gd name="connsiteX13" fmla="*/ 9710371 w 11600084"/>
              <a:gd name="connsiteY13" fmla="*/ 5911624 h 6362961"/>
              <a:gd name="connsiteX14" fmla="*/ 9863784 w 11600084"/>
              <a:gd name="connsiteY14" fmla="*/ 5909115 h 6362961"/>
              <a:gd name="connsiteX15" fmla="*/ 10007288 w 11600084"/>
              <a:gd name="connsiteY15" fmla="*/ 5914499 h 6362961"/>
              <a:gd name="connsiteX16" fmla="*/ 10927227 w 11600084"/>
              <a:gd name="connsiteY16" fmla="*/ 5922366 h 6362961"/>
              <a:gd name="connsiteX17" fmla="*/ 11562333 w 11600084"/>
              <a:gd name="connsiteY17" fmla="*/ 5906085 h 6362961"/>
              <a:gd name="connsiteX18" fmla="*/ 11571244 w 11600084"/>
              <a:gd name="connsiteY18" fmla="*/ 2621674 h 6362961"/>
              <a:gd name="connsiteX19" fmla="*/ 11561892 w 11600084"/>
              <a:gd name="connsiteY19" fmla="*/ 176313 h 6362961"/>
              <a:gd name="connsiteX20" fmla="*/ 11316429 w 11600084"/>
              <a:gd name="connsiteY20" fmla="*/ 70532 h 6362961"/>
              <a:gd name="connsiteX21" fmla="*/ 10689999 w 11600084"/>
              <a:gd name="connsiteY21" fmla="*/ 70591 h 6362961"/>
              <a:gd name="connsiteX22" fmla="*/ 7599878 w 11600084"/>
              <a:gd name="connsiteY22" fmla="*/ 75910 h 6362961"/>
              <a:gd name="connsiteX23" fmla="*/ 1892744 w 11600084"/>
              <a:gd name="connsiteY23" fmla="*/ 0 h 636296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68400 w 11600084"/>
              <a:gd name="connsiteY9" fmla="*/ 5914173 h 6362961"/>
              <a:gd name="connsiteX10" fmla="*/ 8334742 w 11600084"/>
              <a:gd name="connsiteY10" fmla="*/ 5912754 h 6362961"/>
              <a:gd name="connsiteX11" fmla="*/ 8343333 w 11600084"/>
              <a:gd name="connsiteY11" fmla="*/ 6362961 h 6362961"/>
              <a:gd name="connsiteX12" fmla="*/ 8951337 w 11600084"/>
              <a:gd name="connsiteY12" fmla="*/ 5912879 h 6362961"/>
              <a:gd name="connsiteX13" fmla="*/ 9710371 w 11600084"/>
              <a:gd name="connsiteY13" fmla="*/ 5911624 h 6362961"/>
              <a:gd name="connsiteX14" fmla="*/ 10007288 w 11600084"/>
              <a:gd name="connsiteY14" fmla="*/ 5914499 h 6362961"/>
              <a:gd name="connsiteX15" fmla="*/ 10927227 w 11600084"/>
              <a:gd name="connsiteY15" fmla="*/ 5922366 h 6362961"/>
              <a:gd name="connsiteX16" fmla="*/ 11562333 w 11600084"/>
              <a:gd name="connsiteY16" fmla="*/ 5906085 h 6362961"/>
              <a:gd name="connsiteX17" fmla="*/ 11571244 w 11600084"/>
              <a:gd name="connsiteY17" fmla="*/ 2621674 h 6362961"/>
              <a:gd name="connsiteX18" fmla="*/ 11561892 w 11600084"/>
              <a:gd name="connsiteY18" fmla="*/ 176313 h 6362961"/>
              <a:gd name="connsiteX19" fmla="*/ 11316429 w 11600084"/>
              <a:gd name="connsiteY19" fmla="*/ 70532 h 6362961"/>
              <a:gd name="connsiteX20" fmla="*/ 10689999 w 11600084"/>
              <a:gd name="connsiteY20" fmla="*/ 70591 h 6362961"/>
              <a:gd name="connsiteX21" fmla="*/ 7599878 w 11600084"/>
              <a:gd name="connsiteY21" fmla="*/ 75910 h 6362961"/>
              <a:gd name="connsiteX22" fmla="*/ 1892744 w 11600084"/>
              <a:gd name="connsiteY22" fmla="*/ 0 h 636296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68400 w 11600084"/>
              <a:gd name="connsiteY9" fmla="*/ 5914173 h 6362961"/>
              <a:gd name="connsiteX10" fmla="*/ 8334742 w 11600084"/>
              <a:gd name="connsiteY10" fmla="*/ 5912754 h 6362961"/>
              <a:gd name="connsiteX11" fmla="*/ 8343333 w 11600084"/>
              <a:gd name="connsiteY11" fmla="*/ 6362961 h 6362961"/>
              <a:gd name="connsiteX12" fmla="*/ 8951337 w 11600084"/>
              <a:gd name="connsiteY12" fmla="*/ 5912879 h 6362961"/>
              <a:gd name="connsiteX13" fmla="*/ 9710371 w 11600084"/>
              <a:gd name="connsiteY13" fmla="*/ 5911624 h 6362961"/>
              <a:gd name="connsiteX14" fmla="*/ 10007288 w 11600084"/>
              <a:gd name="connsiteY14" fmla="*/ 5914499 h 6362961"/>
              <a:gd name="connsiteX15" fmla="*/ 10927227 w 11600084"/>
              <a:gd name="connsiteY15" fmla="*/ 5922366 h 6362961"/>
              <a:gd name="connsiteX16" fmla="*/ 11562333 w 11600084"/>
              <a:gd name="connsiteY16" fmla="*/ 5906085 h 6362961"/>
              <a:gd name="connsiteX17" fmla="*/ 11571244 w 11600084"/>
              <a:gd name="connsiteY17" fmla="*/ 2621674 h 6362961"/>
              <a:gd name="connsiteX18" fmla="*/ 11561892 w 11600084"/>
              <a:gd name="connsiteY18" fmla="*/ 176313 h 6362961"/>
              <a:gd name="connsiteX19" fmla="*/ 11316429 w 11600084"/>
              <a:gd name="connsiteY19" fmla="*/ 70532 h 6362961"/>
              <a:gd name="connsiteX20" fmla="*/ 10689999 w 11600084"/>
              <a:gd name="connsiteY20" fmla="*/ 70591 h 6362961"/>
              <a:gd name="connsiteX21" fmla="*/ 7599878 w 11600084"/>
              <a:gd name="connsiteY21" fmla="*/ 75910 h 6362961"/>
              <a:gd name="connsiteX22" fmla="*/ 1892744 w 11600084"/>
              <a:gd name="connsiteY22" fmla="*/ 0 h 636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600084" h="6362961">
                <a:moveTo>
                  <a:pt x="1892744" y="0"/>
                </a:moveTo>
                <a:lnTo>
                  <a:pt x="304663" y="10761"/>
                </a:lnTo>
                <a:cubicBezTo>
                  <a:pt x="185441" y="17394"/>
                  <a:pt x="30881" y="990"/>
                  <a:pt x="0" y="47942"/>
                </a:cubicBezTo>
                <a:lnTo>
                  <a:pt x="0" y="909146"/>
                </a:lnTo>
                <a:lnTo>
                  <a:pt x="4597" y="909146"/>
                </a:lnTo>
                <a:cubicBezTo>
                  <a:pt x="5920" y="969067"/>
                  <a:pt x="7244" y="1028987"/>
                  <a:pt x="8568" y="1088908"/>
                </a:cubicBezTo>
                <a:cubicBezTo>
                  <a:pt x="28705" y="1889604"/>
                  <a:pt x="78164" y="2981189"/>
                  <a:pt x="88972" y="3523848"/>
                </a:cubicBezTo>
                <a:cubicBezTo>
                  <a:pt x="105117" y="5631637"/>
                  <a:pt x="7283" y="5958421"/>
                  <a:pt x="148480" y="5930841"/>
                </a:cubicBezTo>
                <a:cubicBezTo>
                  <a:pt x="2322134" y="5992566"/>
                  <a:pt x="4009314" y="5978024"/>
                  <a:pt x="5623915" y="5947064"/>
                </a:cubicBezTo>
                <a:lnTo>
                  <a:pt x="8168400" y="5914173"/>
                </a:lnTo>
                <a:lnTo>
                  <a:pt x="8334742" y="5912754"/>
                </a:lnTo>
                <a:cubicBezTo>
                  <a:pt x="8334742" y="5912754"/>
                  <a:pt x="8388439" y="6102892"/>
                  <a:pt x="8343333" y="6362961"/>
                </a:cubicBezTo>
                <a:cubicBezTo>
                  <a:pt x="8485400" y="6298448"/>
                  <a:pt x="8852227" y="6052994"/>
                  <a:pt x="8951337" y="5912879"/>
                </a:cubicBezTo>
                <a:cubicBezTo>
                  <a:pt x="9038326" y="5910139"/>
                  <a:pt x="9349159" y="5918539"/>
                  <a:pt x="9710371" y="5911624"/>
                </a:cubicBezTo>
                <a:lnTo>
                  <a:pt x="10007288" y="5914499"/>
                </a:lnTo>
                <a:lnTo>
                  <a:pt x="10927227" y="5922366"/>
                </a:lnTo>
                <a:cubicBezTo>
                  <a:pt x="11184288" y="5912702"/>
                  <a:pt x="11322659" y="5932366"/>
                  <a:pt x="11562333" y="5906085"/>
                </a:cubicBezTo>
                <a:cubicBezTo>
                  <a:pt x="11600776" y="5700565"/>
                  <a:pt x="11557900" y="4406975"/>
                  <a:pt x="11571244" y="2621674"/>
                </a:cubicBezTo>
                <a:cubicBezTo>
                  <a:pt x="11619605" y="1540406"/>
                  <a:pt x="11600677" y="601855"/>
                  <a:pt x="11561892" y="176313"/>
                </a:cubicBezTo>
                <a:cubicBezTo>
                  <a:pt x="11546315" y="5406"/>
                  <a:pt x="11461744" y="88152"/>
                  <a:pt x="11316429" y="70532"/>
                </a:cubicBezTo>
                <a:cubicBezTo>
                  <a:pt x="11171114" y="52912"/>
                  <a:pt x="10890051" y="86510"/>
                  <a:pt x="10689999" y="70591"/>
                </a:cubicBezTo>
                <a:lnTo>
                  <a:pt x="7599878" y="75910"/>
                </a:lnTo>
                <a:lnTo>
                  <a:pt x="1892744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ECDDA-5267-4851-9D08-691D1F1C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329" y="654600"/>
            <a:ext cx="4470671" cy="45462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spc="100" baseline="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Flex </a:t>
            </a:r>
            <a:br>
              <a:rPr lang="en-US" b="1" kern="1200" spc="100" baseline="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kern="1200" spc="100" baseline="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Student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E3262-B989-4ACF-94D6-BBF6D31C8206}"/>
              </a:ext>
            </a:extLst>
          </p:cNvPr>
          <p:cNvSpPr txBox="1"/>
          <p:nvPr/>
        </p:nvSpPr>
        <p:spPr>
          <a:xfrm>
            <a:off x="5038424" y="1155879"/>
            <a:ext cx="6161839" cy="45462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93750" indent="-342900" font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/>
              <a:t>Routine OLS participation</a:t>
            </a:r>
          </a:p>
          <a:p>
            <a:pPr marL="1250950" lvl="2" indent="-342900" font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/>
              <a:t>adequate time in online courses</a:t>
            </a:r>
          </a:p>
          <a:p>
            <a:pPr marL="1250950" lvl="2" indent="-342900" font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/>
              <a:t>complete all aspects of coursework, including practice &amp; workbook tasks </a:t>
            </a:r>
          </a:p>
          <a:p>
            <a:pPr marL="1250950" lvl="2" indent="-342900" font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/>
              <a:t>scheduled learning time &amp; daily practice </a:t>
            </a:r>
          </a:p>
          <a:p>
            <a:pPr marL="1250950" lvl="2" indent="-342900" font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/>
              <a:t>academic honesty</a:t>
            </a:r>
          </a:p>
          <a:p>
            <a:pPr marL="793750" indent="-342900" font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>
                <a:effectLst/>
              </a:rPr>
              <a:t>Attending 1 weekly homeroom session</a:t>
            </a:r>
            <a:r>
              <a:rPr lang="en-US" sz="2400" b="1" spc="50" dirty="0"/>
              <a:t> live</a:t>
            </a:r>
            <a:endParaRPr lang="en-US" sz="2400" b="1" spc="50" dirty="0">
              <a:effectLst/>
            </a:endParaRPr>
          </a:p>
          <a:p>
            <a:pPr marL="793750" indent="-342900" font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>
                <a:effectLst/>
              </a:rPr>
              <a:t>Attending all specially designed instruction (SDI) sessions, per IEP</a:t>
            </a:r>
          </a:p>
          <a:p>
            <a:pPr marL="793750" indent="-342900" font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>
                <a:effectLst/>
              </a:rPr>
              <a:t>Scheduling &amp; participating in student-led </a:t>
            </a:r>
            <a:r>
              <a:rPr lang="en-US" sz="2400" b="1" spc="50" dirty="0"/>
              <a:t>conferences every 4-5 weeks of school</a:t>
            </a:r>
            <a:endParaRPr lang="en-US" sz="2400" b="1" spc="50" dirty="0">
              <a:effectLst/>
            </a:endParaRPr>
          </a:p>
          <a:p>
            <a:pPr marL="793750" indent="-342900" font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>
                <a:effectLst/>
              </a:rPr>
              <a:t>Demonstrating learning growth via assessments, grades, progress monitoring</a:t>
            </a:r>
            <a:endParaRPr lang="en-US" sz="2400" b="1" spc="50" dirty="0"/>
          </a:p>
          <a:p>
            <a:pPr marL="793750" indent="-342900" font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þ"/>
            </a:pPr>
            <a:r>
              <a:rPr lang="en-US" sz="2400" b="1" spc="50" dirty="0"/>
              <a:t>Participating in WAVA &amp; state assessments (MAP, SBA, RAN/RAS, DIBELs etc.)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48FAAA-51FE-4B20-98D5-896D542E6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0263" y="6356350"/>
            <a:ext cx="52390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1D39C12-0AA1-4072-9899-4F019AE7642A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2A1995-1F16-43C8-8570-1ADCFA5C5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2900" y="544559"/>
            <a:ext cx="11011431" cy="6006966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1242"/>
              <a:gd name="connsiteY0" fmla="*/ 39610 h 6402571"/>
              <a:gd name="connsiteX1" fmla="*/ 304663 w 11601242"/>
              <a:gd name="connsiteY1" fmla="*/ 50371 h 6402571"/>
              <a:gd name="connsiteX2" fmla="*/ 0 w 11601242"/>
              <a:gd name="connsiteY2" fmla="*/ 87552 h 6402571"/>
              <a:gd name="connsiteX3" fmla="*/ 0 w 11601242"/>
              <a:gd name="connsiteY3" fmla="*/ 948756 h 6402571"/>
              <a:gd name="connsiteX4" fmla="*/ 4597 w 11601242"/>
              <a:gd name="connsiteY4" fmla="*/ 948756 h 6402571"/>
              <a:gd name="connsiteX5" fmla="*/ 8568 w 11601242"/>
              <a:gd name="connsiteY5" fmla="*/ 1128518 h 6402571"/>
              <a:gd name="connsiteX6" fmla="*/ 88972 w 11601242"/>
              <a:gd name="connsiteY6" fmla="*/ 3563458 h 6402571"/>
              <a:gd name="connsiteX7" fmla="*/ 148480 w 11601242"/>
              <a:gd name="connsiteY7" fmla="*/ 5970451 h 6402571"/>
              <a:gd name="connsiteX8" fmla="*/ 5623915 w 11601242"/>
              <a:gd name="connsiteY8" fmla="*/ 5986674 h 6402571"/>
              <a:gd name="connsiteX9" fmla="*/ 8143603 w 11601242"/>
              <a:gd name="connsiteY9" fmla="*/ 5952640 h 6402571"/>
              <a:gd name="connsiteX10" fmla="*/ 8168400 w 11601242"/>
              <a:gd name="connsiteY10" fmla="*/ 5953783 h 6402571"/>
              <a:gd name="connsiteX11" fmla="*/ 8334742 w 11601242"/>
              <a:gd name="connsiteY11" fmla="*/ 5952364 h 6402571"/>
              <a:gd name="connsiteX12" fmla="*/ 8343333 w 11601242"/>
              <a:gd name="connsiteY12" fmla="*/ 6402571 h 6402571"/>
              <a:gd name="connsiteX13" fmla="*/ 8951337 w 11601242"/>
              <a:gd name="connsiteY13" fmla="*/ 5952489 h 6402571"/>
              <a:gd name="connsiteX14" fmla="*/ 9710371 w 11601242"/>
              <a:gd name="connsiteY14" fmla="*/ 5951234 h 6402571"/>
              <a:gd name="connsiteX15" fmla="*/ 9804791 w 11601242"/>
              <a:gd name="connsiteY15" fmla="*/ 5947930 h 6402571"/>
              <a:gd name="connsiteX16" fmla="*/ 9863784 w 11601242"/>
              <a:gd name="connsiteY16" fmla="*/ 5948725 h 6402571"/>
              <a:gd name="connsiteX17" fmla="*/ 10007288 w 11601242"/>
              <a:gd name="connsiteY17" fmla="*/ 5954109 h 6402571"/>
              <a:gd name="connsiteX18" fmla="*/ 10927227 w 11601242"/>
              <a:gd name="connsiteY18" fmla="*/ 5961976 h 6402571"/>
              <a:gd name="connsiteX19" fmla="*/ 11562333 w 11601242"/>
              <a:gd name="connsiteY19" fmla="*/ 5945695 h 6402571"/>
              <a:gd name="connsiteX20" fmla="*/ 11571244 w 11601242"/>
              <a:gd name="connsiteY20" fmla="*/ 2661284 h 6402571"/>
              <a:gd name="connsiteX21" fmla="*/ 11561892 w 11601242"/>
              <a:gd name="connsiteY21" fmla="*/ 215923 h 6402571"/>
              <a:gd name="connsiteX22" fmla="*/ 11316429 w 11601242"/>
              <a:gd name="connsiteY22" fmla="*/ 110142 h 6402571"/>
              <a:gd name="connsiteX23" fmla="*/ 10689999 w 11601242"/>
              <a:gd name="connsiteY23" fmla="*/ 110201 h 6402571"/>
              <a:gd name="connsiteX24" fmla="*/ 7599878 w 11601242"/>
              <a:gd name="connsiteY24" fmla="*/ 115520 h 6402571"/>
              <a:gd name="connsiteX25" fmla="*/ 1892744 w 11601242"/>
              <a:gd name="connsiteY25" fmla="*/ 39610 h 640257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43603 w 11600084"/>
              <a:gd name="connsiteY9" fmla="*/ 5913030 h 6362961"/>
              <a:gd name="connsiteX10" fmla="*/ 8168400 w 11600084"/>
              <a:gd name="connsiteY10" fmla="*/ 5914173 h 6362961"/>
              <a:gd name="connsiteX11" fmla="*/ 8334742 w 11600084"/>
              <a:gd name="connsiteY11" fmla="*/ 5912754 h 6362961"/>
              <a:gd name="connsiteX12" fmla="*/ 8343333 w 11600084"/>
              <a:gd name="connsiteY12" fmla="*/ 6362961 h 6362961"/>
              <a:gd name="connsiteX13" fmla="*/ 8951337 w 11600084"/>
              <a:gd name="connsiteY13" fmla="*/ 5912879 h 6362961"/>
              <a:gd name="connsiteX14" fmla="*/ 9710371 w 11600084"/>
              <a:gd name="connsiteY14" fmla="*/ 5911624 h 6362961"/>
              <a:gd name="connsiteX15" fmla="*/ 9804791 w 11600084"/>
              <a:gd name="connsiteY15" fmla="*/ 5908320 h 6362961"/>
              <a:gd name="connsiteX16" fmla="*/ 9863784 w 11600084"/>
              <a:gd name="connsiteY16" fmla="*/ 5909115 h 6362961"/>
              <a:gd name="connsiteX17" fmla="*/ 10007288 w 11600084"/>
              <a:gd name="connsiteY17" fmla="*/ 5914499 h 6362961"/>
              <a:gd name="connsiteX18" fmla="*/ 10927227 w 11600084"/>
              <a:gd name="connsiteY18" fmla="*/ 5922366 h 6362961"/>
              <a:gd name="connsiteX19" fmla="*/ 11562333 w 11600084"/>
              <a:gd name="connsiteY19" fmla="*/ 5906085 h 6362961"/>
              <a:gd name="connsiteX20" fmla="*/ 11571244 w 11600084"/>
              <a:gd name="connsiteY20" fmla="*/ 2621674 h 6362961"/>
              <a:gd name="connsiteX21" fmla="*/ 11561892 w 11600084"/>
              <a:gd name="connsiteY21" fmla="*/ 176313 h 6362961"/>
              <a:gd name="connsiteX22" fmla="*/ 11316429 w 11600084"/>
              <a:gd name="connsiteY22" fmla="*/ 70532 h 6362961"/>
              <a:gd name="connsiteX23" fmla="*/ 10689999 w 11600084"/>
              <a:gd name="connsiteY23" fmla="*/ 70591 h 6362961"/>
              <a:gd name="connsiteX24" fmla="*/ 7599878 w 11600084"/>
              <a:gd name="connsiteY24" fmla="*/ 75910 h 6362961"/>
              <a:gd name="connsiteX25" fmla="*/ 1892744 w 11600084"/>
              <a:gd name="connsiteY25" fmla="*/ 0 h 636296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68400 w 11600084"/>
              <a:gd name="connsiteY9" fmla="*/ 5914173 h 6362961"/>
              <a:gd name="connsiteX10" fmla="*/ 8334742 w 11600084"/>
              <a:gd name="connsiteY10" fmla="*/ 5912754 h 6362961"/>
              <a:gd name="connsiteX11" fmla="*/ 8343333 w 11600084"/>
              <a:gd name="connsiteY11" fmla="*/ 6362961 h 6362961"/>
              <a:gd name="connsiteX12" fmla="*/ 8951337 w 11600084"/>
              <a:gd name="connsiteY12" fmla="*/ 5912879 h 6362961"/>
              <a:gd name="connsiteX13" fmla="*/ 9710371 w 11600084"/>
              <a:gd name="connsiteY13" fmla="*/ 5911624 h 6362961"/>
              <a:gd name="connsiteX14" fmla="*/ 9804791 w 11600084"/>
              <a:gd name="connsiteY14" fmla="*/ 5908320 h 6362961"/>
              <a:gd name="connsiteX15" fmla="*/ 9863784 w 11600084"/>
              <a:gd name="connsiteY15" fmla="*/ 5909115 h 6362961"/>
              <a:gd name="connsiteX16" fmla="*/ 10007288 w 11600084"/>
              <a:gd name="connsiteY16" fmla="*/ 5914499 h 6362961"/>
              <a:gd name="connsiteX17" fmla="*/ 10927227 w 11600084"/>
              <a:gd name="connsiteY17" fmla="*/ 5922366 h 6362961"/>
              <a:gd name="connsiteX18" fmla="*/ 11562333 w 11600084"/>
              <a:gd name="connsiteY18" fmla="*/ 5906085 h 6362961"/>
              <a:gd name="connsiteX19" fmla="*/ 11571244 w 11600084"/>
              <a:gd name="connsiteY19" fmla="*/ 2621674 h 6362961"/>
              <a:gd name="connsiteX20" fmla="*/ 11561892 w 11600084"/>
              <a:gd name="connsiteY20" fmla="*/ 176313 h 6362961"/>
              <a:gd name="connsiteX21" fmla="*/ 11316429 w 11600084"/>
              <a:gd name="connsiteY21" fmla="*/ 70532 h 6362961"/>
              <a:gd name="connsiteX22" fmla="*/ 10689999 w 11600084"/>
              <a:gd name="connsiteY22" fmla="*/ 70591 h 6362961"/>
              <a:gd name="connsiteX23" fmla="*/ 7599878 w 11600084"/>
              <a:gd name="connsiteY23" fmla="*/ 75910 h 6362961"/>
              <a:gd name="connsiteX24" fmla="*/ 1892744 w 11600084"/>
              <a:gd name="connsiteY24" fmla="*/ 0 h 636296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68400 w 11600084"/>
              <a:gd name="connsiteY9" fmla="*/ 5914173 h 6362961"/>
              <a:gd name="connsiteX10" fmla="*/ 8334742 w 11600084"/>
              <a:gd name="connsiteY10" fmla="*/ 5912754 h 6362961"/>
              <a:gd name="connsiteX11" fmla="*/ 8343333 w 11600084"/>
              <a:gd name="connsiteY11" fmla="*/ 6362961 h 6362961"/>
              <a:gd name="connsiteX12" fmla="*/ 8951337 w 11600084"/>
              <a:gd name="connsiteY12" fmla="*/ 5912879 h 6362961"/>
              <a:gd name="connsiteX13" fmla="*/ 9710371 w 11600084"/>
              <a:gd name="connsiteY13" fmla="*/ 5911624 h 6362961"/>
              <a:gd name="connsiteX14" fmla="*/ 9863784 w 11600084"/>
              <a:gd name="connsiteY14" fmla="*/ 5909115 h 6362961"/>
              <a:gd name="connsiteX15" fmla="*/ 10007288 w 11600084"/>
              <a:gd name="connsiteY15" fmla="*/ 5914499 h 6362961"/>
              <a:gd name="connsiteX16" fmla="*/ 10927227 w 11600084"/>
              <a:gd name="connsiteY16" fmla="*/ 5922366 h 6362961"/>
              <a:gd name="connsiteX17" fmla="*/ 11562333 w 11600084"/>
              <a:gd name="connsiteY17" fmla="*/ 5906085 h 6362961"/>
              <a:gd name="connsiteX18" fmla="*/ 11571244 w 11600084"/>
              <a:gd name="connsiteY18" fmla="*/ 2621674 h 6362961"/>
              <a:gd name="connsiteX19" fmla="*/ 11561892 w 11600084"/>
              <a:gd name="connsiteY19" fmla="*/ 176313 h 6362961"/>
              <a:gd name="connsiteX20" fmla="*/ 11316429 w 11600084"/>
              <a:gd name="connsiteY20" fmla="*/ 70532 h 6362961"/>
              <a:gd name="connsiteX21" fmla="*/ 10689999 w 11600084"/>
              <a:gd name="connsiteY21" fmla="*/ 70591 h 6362961"/>
              <a:gd name="connsiteX22" fmla="*/ 7599878 w 11600084"/>
              <a:gd name="connsiteY22" fmla="*/ 75910 h 6362961"/>
              <a:gd name="connsiteX23" fmla="*/ 1892744 w 11600084"/>
              <a:gd name="connsiteY23" fmla="*/ 0 h 636296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68400 w 11600084"/>
              <a:gd name="connsiteY9" fmla="*/ 5914173 h 6362961"/>
              <a:gd name="connsiteX10" fmla="*/ 8334742 w 11600084"/>
              <a:gd name="connsiteY10" fmla="*/ 5912754 h 6362961"/>
              <a:gd name="connsiteX11" fmla="*/ 8343333 w 11600084"/>
              <a:gd name="connsiteY11" fmla="*/ 6362961 h 6362961"/>
              <a:gd name="connsiteX12" fmla="*/ 8951337 w 11600084"/>
              <a:gd name="connsiteY12" fmla="*/ 5912879 h 6362961"/>
              <a:gd name="connsiteX13" fmla="*/ 9710371 w 11600084"/>
              <a:gd name="connsiteY13" fmla="*/ 5911624 h 6362961"/>
              <a:gd name="connsiteX14" fmla="*/ 10007288 w 11600084"/>
              <a:gd name="connsiteY14" fmla="*/ 5914499 h 6362961"/>
              <a:gd name="connsiteX15" fmla="*/ 10927227 w 11600084"/>
              <a:gd name="connsiteY15" fmla="*/ 5922366 h 6362961"/>
              <a:gd name="connsiteX16" fmla="*/ 11562333 w 11600084"/>
              <a:gd name="connsiteY16" fmla="*/ 5906085 h 6362961"/>
              <a:gd name="connsiteX17" fmla="*/ 11571244 w 11600084"/>
              <a:gd name="connsiteY17" fmla="*/ 2621674 h 6362961"/>
              <a:gd name="connsiteX18" fmla="*/ 11561892 w 11600084"/>
              <a:gd name="connsiteY18" fmla="*/ 176313 h 6362961"/>
              <a:gd name="connsiteX19" fmla="*/ 11316429 w 11600084"/>
              <a:gd name="connsiteY19" fmla="*/ 70532 h 6362961"/>
              <a:gd name="connsiteX20" fmla="*/ 10689999 w 11600084"/>
              <a:gd name="connsiteY20" fmla="*/ 70591 h 6362961"/>
              <a:gd name="connsiteX21" fmla="*/ 7599878 w 11600084"/>
              <a:gd name="connsiteY21" fmla="*/ 75910 h 6362961"/>
              <a:gd name="connsiteX22" fmla="*/ 1892744 w 11600084"/>
              <a:gd name="connsiteY22" fmla="*/ 0 h 6362961"/>
              <a:gd name="connsiteX0" fmla="*/ 1892744 w 11600084"/>
              <a:gd name="connsiteY0" fmla="*/ 0 h 6362961"/>
              <a:gd name="connsiteX1" fmla="*/ 304663 w 11600084"/>
              <a:gd name="connsiteY1" fmla="*/ 10761 h 6362961"/>
              <a:gd name="connsiteX2" fmla="*/ 0 w 11600084"/>
              <a:gd name="connsiteY2" fmla="*/ 47942 h 6362961"/>
              <a:gd name="connsiteX3" fmla="*/ 0 w 11600084"/>
              <a:gd name="connsiteY3" fmla="*/ 909146 h 6362961"/>
              <a:gd name="connsiteX4" fmla="*/ 4597 w 11600084"/>
              <a:gd name="connsiteY4" fmla="*/ 909146 h 6362961"/>
              <a:gd name="connsiteX5" fmla="*/ 8568 w 11600084"/>
              <a:gd name="connsiteY5" fmla="*/ 1088908 h 6362961"/>
              <a:gd name="connsiteX6" fmla="*/ 88972 w 11600084"/>
              <a:gd name="connsiteY6" fmla="*/ 3523848 h 6362961"/>
              <a:gd name="connsiteX7" fmla="*/ 148480 w 11600084"/>
              <a:gd name="connsiteY7" fmla="*/ 5930841 h 6362961"/>
              <a:gd name="connsiteX8" fmla="*/ 5623915 w 11600084"/>
              <a:gd name="connsiteY8" fmla="*/ 5947064 h 6362961"/>
              <a:gd name="connsiteX9" fmla="*/ 8168400 w 11600084"/>
              <a:gd name="connsiteY9" fmla="*/ 5914173 h 6362961"/>
              <a:gd name="connsiteX10" fmla="*/ 8334742 w 11600084"/>
              <a:gd name="connsiteY10" fmla="*/ 5912754 h 6362961"/>
              <a:gd name="connsiteX11" fmla="*/ 8343333 w 11600084"/>
              <a:gd name="connsiteY11" fmla="*/ 6362961 h 6362961"/>
              <a:gd name="connsiteX12" fmla="*/ 8951337 w 11600084"/>
              <a:gd name="connsiteY12" fmla="*/ 5912879 h 6362961"/>
              <a:gd name="connsiteX13" fmla="*/ 9710371 w 11600084"/>
              <a:gd name="connsiteY13" fmla="*/ 5911624 h 6362961"/>
              <a:gd name="connsiteX14" fmla="*/ 10007288 w 11600084"/>
              <a:gd name="connsiteY14" fmla="*/ 5914499 h 6362961"/>
              <a:gd name="connsiteX15" fmla="*/ 10927227 w 11600084"/>
              <a:gd name="connsiteY15" fmla="*/ 5922366 h 6362961"/>
              <a:gd name="connsiteX16" fmla="*/ 11562333 w 11600084"/>
              <a:gd name="connsiteY16" fmla="*/ 5906085 h 6362961"/>
              <a:gd name="connsiteX17" fmla="*/ 11571244 w 11600084"/>
              <a:gd name="connsiteY17" fmla="*/ 2621674 h 6362961"/>
              <a:gd name="connsiteX18" fmla="*/ 11561892 w 11600084"/>
              <a:gd name="connsiteY18" fmla="*/ 176313 h 6362961"/>
              <a:gd name="connsiteX19" fmla="*/ 11316429 w 11600084"/>
              <a:gd name="connsiteY19" fmla="*/ 70532 h 6362961"/>
              <a:gd name="connsiteX20" fmla="*/ 10689999 w 11600084"/>
              <a:gd name="connsiteY20" fmla="*/ 70591 h 6362961"/>
              <a:gd name="connsiteX21" fmla="*/ 7599878 w 11600084"/>
              <a:gd name="connsiteY21" fmla="*/ 75910 h 6362961"/>
              <a:gd name="connsiteX22" fmla="*/ 1892744 w 11600084"/>
              <a:gd name="connsiteY22" fmla="*/ 0 h 636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600084" h="6362961">
                <a:moveTo>
                  <a:pt x="1892744" y="0"/>
                </a:moveTo>
                <a:lnTo>
                  <a:pt x="304663" y="10761"/>
                </a:lnTo>
                <a:cubicBezTo>
                  <a:pt x="185441" y="17394"/>
                  <a:pt x="30881" y="990"/>
                  <a:pt x="0" y="47942"/>
                </a:cubicBezTo>
                <a:lnTo>
                  <a:pt x="0" y="909146"/>
                </a:lnTo>
                <a:lnTo>
                  <a:pt x="4597" y="909146"/>
                </a:lnTo>
                <a:cubicBezTo>
                  <a:pt x="5920" y="969067"/>
                  <a:pt x="7244" y="1028987"/>
                  <a:pt x="8568" y="1088908"/>
                </a:cubicBezTo>
                <a:cubicBezTo>
                  <a:pt x="28705" y="1889604"/>
                  <a:pt x="78164" y="2981189"/>
                  <a:pt x="88972" y="3523848"/>
                </a:cubicBezTo>
                <a:cubicBezTo>
                  <a:pt x="105117" y="5631637"/>
                  <a:pt x="7283" y="5958421"/>
                  <a:pt x="148480" y="5930841"/>
                </a:cubicBezTo>
                <a:cubicBezTo>
                  <a:pt x="2322134" y="5992566"/>
                  <a:pt x="4009314" y="5978024"/>
                  <a:pt x="5623915" y="5947064"/>
                </a:cubicBezTo>
                <a:lnTo>
                  <a:pt x="8168400" y="5914173"/>
                </a:lnTo>
                <a:lnTo>
                  <a:pt x="8334742" y="5912754"/>
                </a:lnTo>
                <a:cubicBezTo>
                  <a:pt x="8334742" y="5912754"/>
                  <a:pt x="8388439" y="6102892"/>
                  <a:pt x="8343333" y="6362961"/>
                </a:cubicBezTo>
                <a:cubicBezTo>
                  <a:pt x="8485400" y="6298448"/>
                  <a:pt x="8852227" y="6052994"/>
                  <a:pt x="8951337" y="5912879"/>
                </a:cubicBezTo>
                <a:cubicBezTo>
                  <a:pt x="9038326" y="5910139"/>
                  <a:pt x="9349159" y="5918539"/>
                  <a:pt x="9710371" y="5911624"/>
                </a:cubicBezTo>
                <a:lnTo>
                  <a:pt x="10007288" y="5914499"/>
                </a:lnTo>
                <a:lnTo>
                  <a:pt x="10927227" y="5922366"/>
                </a:lnTo>
                <a:cubicBezTo>
                  <a:pt x="11184288" y="5912702"/>
                  <a:pt x="11322659" y="5932366"/>
                  <a:pt x="11562333" y="5906085"/>
                </a:cubicBezTo>
                <a:cubicBezTo>
                  <a:pt x="11600776" y="5700565"/>
                  <a:pt x="11557900" y="4406975"/>
                  <a:pt x="11571244" y="2621674"/>
                </a:cubicBezTo>
                <a:cubicBezTo>
                  <a:pt x="11619605" y="1540406"/>
                  <a:pt x="11600677" y="601855"/>
                  <a:pt x="11561892" y="176313"/>
                </a:cubicBezTo>
                <a:cubicBezTo>
                  <a:pt x="11546315" y="5406"/>
                  <a:pt x="11461744" y="88152"/>
                  <a:pt x="11316429" y="70532"/>
                </a:cubicBezTo>
                <a:cubicBezTo>
                  <a:pt x="11171114" y="52912"/>
                  <a:pt x="10890051" y="86510"/>
                  <a:pt x="10689999" y="70591"/>
                </a:cubicBezTo>
                <a:lnTo>
                  <a:pt x="7599878" y="75910"/>
                </a:lnTo>
                <a:lnTo>
                  <a:pt x="1892744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EA819B-B603-4A82-9FDB-BEDFC7CDECC4}"/>
              </a:ext>
            </a:extLst>
          </p:cNvPr>
          <p:cNvSpPr/>
          <p:nvPr/>
        </p:nvSpPr>
        <p:spPr>
          <a:xfrm>
            <a:off x="265043" y="6215270"/>
            <a:ext cx="1205948" cy="548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6D7C2AE-2B0A-4D8A-860D-12E4863AF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5" y="6255026"/>
            <a:ext cx="765463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616888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The Hand</vt:lpstr>
      <vt:lpstr>The Serif Hand</vt:lpstr>
      <vt:lpstr>Wingdings</vt:lpstr>
      <vt:lpstr>ChitchatVTI</vt:lpstr>
      <vt:lpstr>Flex  Student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  Student Requirements</dc:title>
  <dc:creator>Chamberlain, Hailey</dc:creator>
  <cp:lastModifiedBy>Chamberlain, Hailey</cp:lastModifiedBy>
  <cp:revision>1</cp:revision>
  <dcterms:created xsi:type="dcterms:W3CDTF">2022-04-13T17:35:26Z</dcterms:created>
  <dcterms:modified xsi:type="dcterms:W3CDTF">2022-04-13T17:38:48Z</dcterms:modified>
</cp:coreProperties>
</file>